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6" r:id="rId20"/>
    <p:sldId id="275" r:id="rId21"/>
    <p:sldId id="27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4FA6D-BCAC-4647-9139-3C4849BF419A}" v="6" dt="2022-11-29T15:11:34.37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3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82F4FA6D-BCAC-4647-9139-3C4849BF419A}"/>
    <pc:docChg chg="undo custSel addSld delSld modSld sldOrd delMainMaster">
      <pc:chgData name="Thomas Noordeloos" userId="df9f46e9-7760-4f6a-814f-9e8180d7b46a" providerId="ADAL" clId="{82F4FA6D-BCAC-4647-9139-3C4849BF419A}" dt="2022-11-29T15:20:28.731" v="64" actId="47"/>
      <pc:docMkLst>
        <pc:docMk/>
      </pc:docMkLst>
      <pc:sldChg chg="modSp mod">
        <pc:chgData name="Thomas Noordeloos" userId="df9f46e9-7760-4f6a-814f-9e8180d7b46a" providerId="ADAL" clId="{82F4FA6D-BCAC-4647-9139-3C4849BF419A}" dt="2022-11-29T15:07:02.990" v="29" actId="108"/>
        <pc:sldMkLst>
          <pc:docMk/>
          <pc:sldMk cId="2859079353" sldId="256"/>
        </pc:sldMkLst>
        <pc:spChg chg="mod">
          <ac:chgData name="Thomas Noordeloos" userId="df9f46e9-7760-4f6a-814f-9e8180d7b46a" providerId="ADAL" clId="{82F4FA6D-BCAC-4647-9139-3C4849BF419A}" dt="2022-11-29T15:07:02.990" v="29" actId="108"/>
          <ac:spMkLst>
            <pc:docMk/>
            <pc:sldMk cId="2859079353" sldId="256"/>
            <ac:spMk id="4" creationId="{7E256807-68E5-45A0-8DD0-5696A7E4E94A}"/>
          </ac:spMkLst>
        </pc:spChg>
      </pc:sldChg>
      <pc:sldChg chg="del">
        <pc:chgData name="Thomas Noordeloos" userId="df9f46e9-7760-4f6a-814f-9e8180d7b46a" providerId="ADAL" clId="{82F4FA6D-BCAC-4647-9139-3C4849BF419A}" dt="2022-11-29T15:20:28.731" v="64" actId="47"/>
        <pc:sldMkLst>
          <pc:docMk/>
          <pc:sldMk cId="4104890735" sldId="257"/>
        </pc:sldMkLst>
      </pc:sldChg>
      <pc:sldChg chg="modSp mod">
        <pc:chgData name="Thomas Noordeloos" userId="df9f46e9-7760-4f6a-814f-9e8180d7b46a" providerId="ADAL" clId="{82F4FA6D-BCAC-4647-9139-3C4849BF419A}" dt="2022-11-29T15:07:07.801" v="30" actId="6549"/>
        <pc:sldMkLst>
          <pc:docMk/>
          <pc:sldMk cId="4247796407" sldId="259"/>
        </pc:sldMkLst>
        <pc:spChg chg="mod">
          <ac:chgData name="Thomas Noordeloos" userId="df9f46e9-7760-4f6a-814f-9e8180d7b46a" providerId="ADAL" clId="{82F4FA6D-BCAC-4647-9139-3C4849BF419A}" dt="2022-11-29T15:07:07.801" v="30" actId="6549"/>
          <ac:spMkLst>
            <pc:docMk/>
            <pc:sldMk cId="4247796407" sldId="259"/>
            <ac:spMk id="3" creationId="{8F6406D0-CFF1-40FF-9F82-0518BFCFD8F0}"/>
          </ac:spMkLst>
        </pc:spChg>
      </pc:sldChg>
      <pc:sldChg chg="modSp mod">
        <pc:chgData name="Thomas Noordeloos" userId="df9f46e9-7760-4f6a-814f-9e8180d7b46a" providerId="ADAL" clId="{82F4FA6D-BCAC-4647-9139-3C4849BF419A}" dt="2022-11-29T15:11:51.627" v="63" actId="6549"/>
        <pc:sldMkLst>
          <pc:docMk/>
          <pc:sldMk cId="1041430677" sldId="273"/>
        </pc:sldMkLst>
        <pc:spChg chg="mod">
          <ac:chgData name="Thomas Noordeloos" userId="df9f46e9-7760-4f6a-814f-9e8180d7b46a" providerId="ADAL" clId="{82F4FA6D-BCAC-4647-9139-3C4849BF419A}" dt="2022-11-29T15:11:51.627" v="63" actId="6549"/>
          <ac:spMkLst>
            <pc:docMk/>
            <pc:sldMk cId="1041430677" sldId="273"/>
            <ac:spMk id="3" creationId="{96957D9C-4C04-41F0-8A54-8755D4B6AAFA}"/>
          </ac:spMkLst>
        </pc:spChg>
      </pc:sldChg>
      <pc:sldChg chg="del">
        <pc:chgData name="Thomas Noordeloos" userId="df9f46e9-7760-4f6a-814f-9e8180d7b46a" providerId="ADAL" clId="{82F4FA6D-BCAC-4647-9139-3C4849BF419A}" dt="2022-11-29T15:11:05.986" v="57" actId="47"/>
        <pc:sldMkLst>
          <pc:docMk/>
          <pc:sldMk cId="1845575837" sldId="274"/>
        </pc:sldMkLst>
      </pc:sldChg>
      <pc:sldChg chg="add setBg">
        <pc:chgData name="Thomas Noordeloos" userId="df9f46e9-7760-4f6a-814f-9e8180d7b46a" providerId="ADAL" clId="{82F4FA6D-BCAC-4647-9139-3C4849BF419A}" dt="2022-11-29T15:11:34.370" v="59"/>
        <pc:sldMkLst>
          <pc:docMk/>
          <pc:sldMk cId="108401690" sldId="275"/>
        </pc:sldMkLst>
      </pc:sldChg>
      <pc:sldChg chg="del">
        <pc:chgData name="Thomas Noordeloos" userId="df9f46e9-7760-4f6a-814f-9e8180d7b46a" providerId="ADAL" clId="{82F4FA6D-BCAC-4647-9139-3C4849BF419A}" dt="2022-11-29T15:11:09.735" v="58" actId="47"/>
        <pc:sldMkLst>
          <pc:docMk/>
          <pc:sldMk cId="4132212741" sldId="275"/>
        </pc:sldMkLst>
      </pc:sldChg>
      <pc:sldChg chg="addSp delSp modSp add mod ord modAnim">
        <pc:chgData name="Thomas Noordeloos" userId="df9f46e9-7760-4f6a-814f-9e8180d7b46a" providerId="ADAL" clId="{82F4FA6D-BCAC-4647-9139-3C4849BF419A}" dt="2022-11-29T15:11:00.212" v="56" actId="1076"/>
        <pc:sldMkLst>
          <pc:docMk/>
          <pc:sldMk cId="1322486780" sldId="276"/>
        </pc:sldMkLst>
        <pc:picChg chg="add del mod modCrop">
          <ac:chgData name="Thomas Noordeloos" userId="df9f46e9-7760-4f6a-814f-9e8180d7b46a" providerId="ADAL" clId="{82F4FA6D-BCAC-4647-9139-3C4849BF419A}" dt="2022-11-29T15:10:49.244" v="53" actId="478"/>
          <ac:picMkLst>
            <pc:docMk/>
            <pc:sldMk cId="1322486780" sldId="276"/>
            <ac:picMk id="2" creationId="{E82D7E46-FDA4-3EFB-D028-9579799F3352}"/>
          </ac:picMkLst>
        </pc:picChg>
        <pc:picChg chg="del">
          <ac:chgData name="Thomas Noordeloos" userId="df9f46e9-7760-4f6a-814f-9e8180d7b46a" providerId="ADAL" clId="{82F4FA6D-BCAC-4647-9139-3C4849BF419A}" dt="2022-11-29T15:10:46.917" v="51" actId="478"/>
          <ac:picMkLst>
            <pc:docMk/>
            <pc:sldMk cId="1322486780" sldId="276"/>
            <ac:picMk id="4" creationId="{4A906418-ABC7-4625-B20F-EE5E40F1B8D3}"/>
          </ac:picMkLst>
        </pc:picChg>
        <pc:picChg chg="add del mod modCrop">
          <ac:chgData name="Thomas Noordeloos" userId="df9f46e9-7760-4f6a-814f-9e8180d7b46a" providerId="ADAL" clId="{82F4FA6D-BCAC-4647-9139-3C4849BF419A}" dt="2022-11-29T15:10:46.917" v="51" actId="478"/>
          <ac:picMkLst>
            <pc:docMk/>
            <pc:sldMk cId="1322486780" sldId="276"/>
            <ac:picMk id="5" creationId="{73F37674-B5F6-2A56-9AC5-5C2463796B9F}"/>
          </ac:picMkLst>
        </pc:picChg>
        <pc:picChg chg="add del mod">
          <ac:chgData name="Thomas Noordeloos" userId="df9f46e9-7760-4f6a-814f-9e8180d7b46a" providerId="ADAL" clId="{82F4FA6D-BCAC-4647-9139-3C4849BF419A}" dt="2022-11-29T15:10:48.837" v="52" actId="478"/>
          <ac:picMkLst>
            <pc:docMk/>
            <pc:sldMk cId="1322486780" sldId="276"/>
            <ac:picMk id="6" creationId="{4600F21B-98C5-1D8A-AA5E-3DE5FD3AFCFB}"/>
          </ac:picMkLst>
        </pc:picChg>
        <pc:picChg chg="add del mod">
          <ac:chgData name="Thomas Noordeloos" userId="df9f46e9-7760-4f6a-814f-9e8180d7b46a" providerId="ADAL" clId="{82F4FA6D-BCAC-4647-9139-3C4849BF419A}" dt="2022-11-29T15:10:36.187" v="50" actId="478"/>
          <ac:picMkLst>
            <pc:docMk/>
            <pc:sldMk cId="1322486780" sldId="276"/>
            <ac:picMk id="7" creationId="{FB578EBE-36A6-B1AB-44FD-F407A5813FC9}"/>
          </ac:picMkLst>
        </pc:picChg>
        <pc:picChg chg="add mod">
          <ac:chgData name="Thomas Noordeloos" userId="df9f46e9-7760-4f6a-814f-9e8180d7b46a" providerId="ADAL" clId="{82F4FA6D-BCAC-4647-9139-3C4849BF419A}" dt="2022-11-29T15:11:00.212" v="56" actId="1076"/>
          <ac:picMkLst>
            <pc:docMk/>
            <pc:sldMk cId="1322486780" sldId="276"/>
            <ac:picMk id="8" creationId="{998F3E88-3FEB-E877-C45E-62EB701C81AD}"/>
          </ac:picMkLst>
        </pc:picChg>
      </pc:sldChg>
      <pc:sldMasterChg chg="del delSldLayout">
        <pc:chgData name="Thomas Noordeloos" userId="df9f46e9-7760-4f6a-814f-9e8180d7b46a" providerId="ADAL" clId="{82F4FA6D-BCAC-4647-9139-3C4849BF419A}" dt="2022-11-29T15:11:09.735" v="58" actId="47"/>
        <pc:sldMasterMkLst>
          <pc:docMk/>
          <pc:sldMasterMk cId="3454708749" sldId="2147483653"/>
        </pc:sldMasterMkLst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957613307" sldId="2147483654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3864887422" sldId="2147483655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3888449167" sldId="2147483656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1761174226" sldId="2147483657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4188651688" sldId="2147483658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2201602486" sldId="2147483659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3167538700" sldId="2147483660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3984137126" sldId="2147483661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411242207" sldId="2147483662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1233607292" sldId="2147483663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3692179191" sldId="2147483664"/>
          </pc:sldLayoutMkLst>
        </pc:sldLayoutChg>
      </pc:sldMasterChg>
    </pc:docChg>
  </pc:docChgLst>
  <pc:docChgLst>
    <pc:chgData name="Thomas Noordeloos" userId="df9f46e9-7760-4f6a-814f-9e8180d7b46a" providerId="ADAL" clId="{E89D2AD1-302D-41A4-8808-183AC45DC5AA}"/>
    <pc:docChg chg="undo custSel addSld delSld modSld">
      <pc:chgData name="Thomas Noordeloos" userId="df9f46e9-7760-4f6a-814f-9e8180d7b46a" providerId="ADAL" clId="{E89D2AD1-302D-41A4-8808-183AC45DC5AA}" dt="2021-11-20T12:27:40.757" v="211" actId="20577"/>
      <pc:docMkLst>
        <pc:docMk/>
      </pc:docMkLst>
      <pc:sldChg chg="modSp mod">
        <pc:chgData name="Thomas Noordeloos" userId="df9f46e9-7760-4f6a-814f-9e8180d7b46a" providerId="ADAL" clId="{E89D2AD1-302D-41A4-8808-183AC45DC5AA}" dt="2021-11-20T12:07:06.253" v="159" actId="14100"/>
        <pc:sldMkLst>
          <pc:docMk/>
          <pc:sldMk cId="2859079353" sldId="256"/>
        </pc:sldMkLst>
        <pc:spChg chg="mod">
          <ac:chgData name="Thomas Noordeloos" userId="df9f46e9-7760-4f6a-814f-9e8180d7b46a" providerId="ADAL" clId="{E89D2AD1-302D-41A4-8808-183AC45DC5AA}" dt="2021-11-19T14:13:48.786" v="36" actId="207"/>
          <ac:spMkLst>
            <pc:docMk/>
            <pc:sldMk cId="2859079353" sldId="256"/>
            <ac:spMk id="4" creationId="{7E256807-68E5-45A0-8DD0-5696A7E4E94A}"/>
          </ac:spMkLst>
        </pc:spChg>
        <pc:spChg chg="mod">
          <ac:chgData name="Thomas Noordeloos" userId="df9f46e9-7760-4f6a-814f-9e8180d7b46a" providerId="ADAL" clId="{E89D2AD1-302D-41A4-8808-183AC45DC5AA}" dt="2021-11-19T14:09:32.756" v="4" actId="12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E89D2AD1-302D-41A4-8808-183AC45DC5AA}" dt="2021-11-20T12:07:06.253" v="159" actId="14100"/>
          <ac:spMkLst>
            <pc:docMk/>
            <pc:sldMk cId="2859079353" sldId="256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E89D2AD1-302D-41A4-8808-183AC45DC5AA}" dt="2021-11-19T14:09:49.911" v="10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addSp delSp modSp new mod">
        <pc:chgData name="Thomas Noordeloos" userId="df9f46e9-7760-4f6a-814f-9e8180d7b46a" providerId="ADAL" clId="{E89D2AD1-302D-41A4-8808-183AC45DC5AA}" dt="2021-11-19T14:14:29.026" v="47" actId="20577"/>
        <pc:sldMkLst>
          <pc:docMk/>
          <pc:sldMk cId="405381022" sldId="258"/>
        </pc:sldMkLst>
        <pc:spChg chg="del">
          <ac:chgData name="Thomas Noordeloos" userId="df9f46e9-7760-4f6a-814f-9e8180d7b46a" providerId="ADAL" clId="{E89D2AD1-302D-41A4-8808-183AC45DC5AA}" dt="2021-11-19T14:14:10.356" v="38" actId="478"/>
          <ac:spMkLst>
            <pc:docMk/>
            <pc:sldMk cId="405381022" sldId="258"/>
            <ac:spMk id="2" creationId="{80182F04-9E93-48A4-95B8-D63299943BE0}"/>
          </ac:spMkLst>
        </pc:spChg>
        <pc:spChg chg="add mod">
          <ac:chgData name="Thomas Noordeloos" userId="df9f46e9-7760-4f6a-814f-9e8180d7b46a" providerId="ADAL" clId="{E89D2AD1-302D-41A4-8808-183AC45DC5AA}" dt="2021-11-19T14:14:29.026" v="47" actId="20577"/>
          <ac:spMkLst>
            <pc:docMk/>
            <pc:sldMk cId="405381022" sldId="258"/>
            <ac:spMk id="3" creationId="{1E2FDF10-1EE5-4ED2-9BB4-31419438021E}"/>
          </ac:spMkLst>
        </pc:spChg>
        <pc:spChg chg="add mod">
          <ac:chgData name="Thomas Noordeloos" userId="df9f46e9-7760-4f6a-814f-9e8180d7b46a" providerId="ADAL" clId="{E89D2AD1-302D-41A4-8808-183AC45DC5AA}" dt="2021-11-19T14:14:10.502" v="39"/>
          <ac:spMkLst>
            <pc:docMk/>
            <pc:sldMk cId="405381022" sldId="258"/>
            <ac:spMk id="4" creationId="{BE73AF35-84DC-4378-96DB-D39581EEF6A6}"/>
          </ac:spMkLst>
        </pc:spChg>
      </pc:sldChg>
      <pc:sldChg chg="addSp delSp modSp new mod">
        <pc:chgData name="Thomas Noordeloos" userId="df9f46e9-7760-4f6a-814f-9e8180d7b46a" providerId="ADAL" clId="{E89D2AD1-302D-41A4-8808-183AC45DC5AA}" dt="2021-11-19T14:14:59.191" v="51" actId="1076"/>
        <pc:sldMkLst>
          <pc:docMk/>
          <pc:sldMk cId="4247796407" sldId="259"/>
        </pc:sldMkLst>
        <pc:spChg chg="del">
          <ac:chgData name="Thomas Noordeloos" userId="df9f46e9-7760-4f6a-814f-9e8180d7b46a" providerId="ADAL" clId="{E89D2AD1-302D-41A4-8808-183AC45DC5AA}" dt="2021-11-19T14:14:48.249" v="49" actId="478"/>
          <ac:spMkLst>
            <pc:docMk/>
            <pc:sldMk cId="4247796407" sldId="259"/>
            <ac:spMk id="2" creationId="{69B2864A-BDC0-4DCE-8150-F5DB52ACF3CD}"/>
          </ac:spMkLst>
        </pc:spChg>
        <pc:spChg chg="add mod">
          <ac:chgData name="Thomas Noordeloos" userId="df9f46e9-7760-4f6a-814f-9e8180d7b46a" providerId="ADAL" clId="{E89D2AD1-302D-41A4-8808-183AC45DC5AA}" dt="2021-11-19T14:14:59.191" v="51" actId="1076"/>
          <ac:spMkLst>
            <pc:docMk/>
            <pc:sldMk cId="4247796407" sldId="259"/>
            <ac:spMk id="3" creationId="{8F6406D0-CFF1-40FF-9F82-0518BFCFD8F0}"/>
          </ac:spMkLst>
        </pc:spChg>
        <pc:picChg chg="add mod">
          <ac:chgData name="Thomas Noordeloos" userId="df9f46e9-7760-4f6a-814f-9e8180d7b46a" providerId="ADAL" clId="{E89D2AD1-302D-41A4-8808-183AC45DC5AA}" dt="2021-11-19T14:14:59.191" v="51" actId="1076"/>
          <ac:picMkLst>
            <pc:docMk/>
            <pc:sldMk cId="4247796407" sldId="259"/>
            <ac:picMk id="4" creationId="{4A906418-ABC7-4625-B20F-EE5E40F1B8D3}"/>
          </ac:picMkLst>
        </pc:picChg>
      </pc:sldChg>
      <pc:sldChg chg="del">
        <pc:chgData name="Thomas Noordeloos" userId="df9f46e9-7760-4f6a-814f-9e8180d7b46a" providerId="ADAL" clId="{E89D2AD1-302D-41A4-8808-183AC45DC5AA}" dt="2021-11-19T14:15:48.545" v="52" actId="47"/>
        <pc:sldMkLst>
          <pc:docMk/>
          <pc:sldMk cId="2367027867" sldId="260"/>
        </pc:sldMkLst>
      </pc:sldChg>
      <pc:sldChg chg="modSp mod">
        <pc:chgData name="Thomas Noordeloos" userId="df9f46e9-7760-4f6a-814f-9e8180d7b46a" providerId="ADAL" clId="{E89D2AD1-302D-41A4-8808-183AC45DC5AA}" dt="2021-11-19T14:16:56.339" v="53" actId="6549"/>
        <pc:sldMkLst>
          <pc:docMk/>
          <pc:sldMk cId="557261152" sldId="271"/>
        </pc:sldMkLst>
        <pc:spChg chg="mod">
          <ac:chgData name="Thomas Noordeloos" userId="df9f46e9-7760-4f6a-814f-9e8180d7b46a" providerId="ADAL" clId="{E89D2AD1-302D-41A4-8808-183AC45DC5AA}" dt="2021-11-19T14:16:56.339" v="53" actId="6549"/>
          <ac:spMkLst>
            <pc:docMk/>
            <pc:sldMk cId="557261152" sldId="271"/>
            <ac:spMk id="4" creationId="{D01D1C64-CA75-4821-815E-1C324BCCA613}"/>
          </ac:spMkLst>
        </pc:spChg>
      </pc:sldChg>
      <pc:sldChg chg="addSp delSp modSp add mod">
        <pc:chgData name="Thomas Noordeloos" userId="df9f46e9-7760-4f6a-814f-9e8180d7b46a" providerId="ADAL" clId="{E89D2AD1-302D-41A4-8808-183AC45DC5AA}" dt="2021-11-19T14:20:05.192" v="59"/>
        <pc:sldMkLst>
          <pc:docMk/>
          <pc:sldMk cId="2334612064" sldId="272"/>
        </pc:sldMkLst>
        <pc:spChg chg="del">
          <ac:chgData name="Thomas Noordeloos" userId="df9f46e9-7760-4f6a-814f-9e8180d7b46a" providerId="ADAL" clId="{E89D2AD1-302D-41A4-8808-183AC45DC5AA}" dt="2021-11-19T14:19:38.698" v="55" actId="478"/>
          <ac:spMkLst>
            <pc:docMk/>
            <pc:sldMk cId="2334612064" sldId="272"/>
            <ac:spMk id="3" creationId="{B26E34A5-6B9B-4715-904F-BAE5238523E7}"/>
          </ac:spMkLst>
        </pc:spChg>
        <pc:spChg chg="add del mod">
          <ac:chgData name="Thomas Noordeloos" userId="df9f46e9-7760-4f6a-814f-9e8180d7b46a" providerId="ADAL" clId="{E89D2AD1-302D-41A4-8808-183AC45DC5AA}" dt="2021-11-19T14:19:58.389" v="58"/>
          <ac:spMkLst>
            <pc:docMk/>
            <pc:sldMk cId="2334612064" sldId="272"/>
            <ac:spMk id="5" creationId="{18E8CDE1-192F-4FF9-AA6A-7E750B62EA2B}"/>
          </ac:spMkLst>
        </pc:spChg>
        <pc:spChg chg="add mod">
          <ac:chgData name="Thomas Noordeloos" userId="df9f46e9-7760-4f6a-814f-9e8180d7b46a" providerId="ADAL" clId="{E89D2AD1-302D-41A4-8808-183AC45DC5AA}" dt="2021-11-19T14:20:05.192" v="59"/>
          <ac:spMkLst>
            <pc:docMk/>
            <pc:sldMk cId="2334612064" sldId="272"/>
            <ac:spMk id="7" creationId="{6382B6CD-28C9-46F0-90CE-FB6318A26D8A}"/>
          </ac:spMkLst>
        </pc:spChg>
        <pc:picChg chg="del">
          <ac:chgData name="Thomas Noordeloos" userId="df9f46e9-7760-4f6a-814f-9e8180d7b46a" providerId="ADAL" clId="{E89D2AD1-302D-41A4-8808-183AC45DC5AA}" dt="2021-11-19T14:19:41.107" v="56" actId="478"/>
          <ac:picMkLst>
            <pc:docMk/>
            <pc:sldMk cId="2334612064" sldId="272"/>
            <ac:picMk id="4" creationId="{3EBFA484-D91D-4D1F-AA0F-4AA4C1D5F021}"/>
          </ac:picMkLst>
        </pc:picChg>
        <pc:picChg chg="add del mod">
          <ac:chgData name="Thomas Noordeloos" userId="df9f46e9-7760-4f6a-814f-9e8180d7b46a" providerId="ADAL" clId="{E89D2AD1-302D-41A4-8808-183AC45DC5AA}" dt="2021-11-19T14:19:58.389" v="58"/>
          <ac:picMkLst>
            <pc:docMk/>
            <pc:sldMk cId="2334612064" sldId="272"/>
            <ac:picMk id="6" creationId="{76236759-1FAE-4243-AFC2-81F0CE7D5767}"/>
          </ac:picMkLst>
        </pc:picChg>
        <pc:picChg chg="add mod">
          <ac:chgData name="Thomas Noordeloos" userId="df9f46e9-7760-4f6a-814f-9e8180d7b46a" providerId="ADAL" clId="{E89D2AD1-302D-41A4-8808-183AC45DC5AA}" dt="2021-11-19T14:20:05.192" v="59"/>
          <ac:picMkLst>
            <pc:docMk/>
            <pc:sldMk cId="2334612064" sldId="272"/>
            <ac:picMk id="8" creationId="{B32EF105-9874-4B5F-A51C-D7C5E6BACD4E}"/>
          </ac:picMkLst>
        </pc:picChg>
      </pc:sldChg>
      <pc:sldChg chg="modSp mod">
        <pc:chgData name="Thomas Noordeloos" userId="df9f46e9-7760-4f6a-814f-9e8180d7b46a" providerId="ADAL" clId="{E89D2AD1-302D-41A4-8808-183AC45DC5AA}" dt="2021-11-20T12:18:32.805" v="183" actId="20577"/>
        <pc:sldMkLst>
          <pc:docMk/>
          <pc:sldMk cId="1041430677" sldId="273"/>
        </pc:sldMkLst>
        <pc:spChg chg="mod">
          <ac:chgData name="Thomas Noordeloos" userId="df9f46e9-7760-4f6a-814f-9e8180d7b46a" providerId="ADAL" clId="{E89D2AD1-302D-41A4-8808-183AC45DC5AA}" dt="2021-11-20T12:18:32.805" v="183" actId="20577"/>
          <ac:spMkLst>
            <pc:docMk/>
            <pc:sldMk cId="1041430677" sldId="273"/>
            <ac:spMk id="3" creationId="{96957D9C-4C04-41F0-8A54-8755D4B6AAFA}"/>
          </ac:spMkLst>
        </pc:spChg>
      </pc:sldChg>
      <pc:sldChg chg="addSp delSp modSp add mod modAnim">
        <pc:chgData name="Thomas Noordeloos" userId="df9f46e9-7760-4f6a-814f-9e8180d7b46a" providerId="ADAL" clId="{E89D2AD1-302D-41A4-8808-183AC45DC5AA}" dt="2021-11-20T12:05:16.291" v="94"/>
        <pc:sldMkLst>
          <pc:docMk/>
          <pc:sldMk cId="1845575837" sldId="274"/>
        </pc:sldMkLst>
        <pc:spChg chg="mod">
          <ac:chgData name="Thomas Noordeloos" userId="df9f46e9-7760-4f6a-814f-9e8180d7b46a" providerId="ADAL" clId="{E89D2AD1-302D-41A4-8808-183AC45DC5AA}" dt="2021-11-20T12:02:37.102" v="74" actId="14100"/>
          <ac:spMkLst>
            <pc:docMk/>
            <pc:sldMk cId="1845575837" sldId="274"/>
            <ac:spMk id="2" creationId="{27832E12-01A6-4D57-8941-70C221F03F75}"/>
          </ac:spMkLst>
        </pc:spChg>
        <pc:spChg chg="del">
          <ac:chgData name="Thomas Noordeloos" userId="df9f46e9-7760-4f6a-814f-9e8180d7b46a" providerId="ADAL" clId="{E89D2AD1-302D-41A4-8808-183AC45DC5AA}" dt="2021-11-20T12:02:43.179" v="75" actId="478"/>
          <ac:spMkLst>
            <pc:docMk/>
            <pc:sldMk cId="1845575837" sldId="274"/>
            <ac:spMk id="4" creationId="{D01D1C64-CA75-4821-815E-1C324BCCA613}"/>
          </ac:spMkLst>
        </pc:spChg>
        <pc:picChg chg="del">
          <ac:chgData name="Thomas Noordeloos" userId="df9f46e9-7760-4f6a-814f-9e8180d7b46a" providerId="ADAL" clId="{E89D2AD1-302D-41A4-8808-183AC45DC5AA}" dt="2021-11-20T12:02:43.179" v="75" actId="478"/>
          <ac:picMkLst>
            <pc:docMk/>
            <pc:sldMk cId="1845575837" sldId="274"/>
            <ac:picMk id="3" creationId="{27F915A6-756C-408E-9187-7C7CF7BFAF34}"/>
          </ac:picMkLst>
        </pc:picChg>
        <pc:picChg chg="add mod">
          <ac:chgData name="Thomas Noordeloos" userId="df9f46e9-7760-4f6a-814f-9e8180d7b46a" providerId="ADAL" clId="{E89D2AD1-302D-41A4-8808-183AC45DC5AA}" dt="2021-11-20T12:03:22.420" v="79" actId="1076"/>
          <ac:picMkLst>
            <pc:docMk/>
            <pc:sldMk cId="1845575837" sldId="274"/>
            <ac:picMk id="6" creationId="{C72FC58B-6578-44E2-9069-9C32CB9E06C0}"/>
          </ac:picMkLst>
        </pc:picChg>
        <pc:picChg chg="add mod modCrop">
          <ac:chgData name="Thomas Noordeloos" userId="df9f46e9-7760-4f6a-814f-9e8180d7b46a" providerId="ADAL" clId="{E89D2AD1-302D-41A4-8808-183AC45DC5AA}" dt="2021-11-20T12:05:11.716" v="93" actId="1076"/>
          <ac:picMkLst>
            <pc:docMk/>
            <pc:sldMk cId="1845575837" sldId="274"/>
            <ac:picMk id="7" creationId="{DB4F4CA4-4128-433C-B6B6-619ABE05C5A8}"/>
          </ac:picMkLst>
        </pc:picChg>
      </pc:sldChg>
      <pc:sldChg chg="modSp add del mod setBg">
        <pc:chgData name="Thomas Noordeloos" userId="df9f46e9-7760-4f6a-814f-9e8180d7b46a" providerId="ADAL" clId="{E89D2AD1-302D-41A4-8808-183AC45DC5AA}" dt="2021-11-20T12:27:40.757" v="211" actId="20577"/>
        <pc:sldMkLst>
          <pc:docMk/>
          <pc:sldMk cId="4132212741" sldId="275"/>
        </pc:sldMkLst>
        <pc:spChg chg="mod">
          <ac:chgData name="Thomas Noordeloos" userId="df9f46e9-7760-4f6a-814f-9e8180d7b46a" providerId="ADAL" clId="{E89D2AD1-302D-41A4-8808-183AC45DC5AA}" dt="2021-11-20T12:25:23.343" v="192" actId="20577"/>
          <ac:spMkLst>
            <pc:docMk/>
            <pc:sldMk cId="4132212741" sldId="275"/>
            <ac:spMk id="23" creationId="{00000000-0000-0000-0000-000000000000}"/>
          </ac:spMkLst>
        </pc:spChg>
        <pc:spChg chg="mod">
          <ac:chgData name="Thomas Noordeloos" userId="df9f46e9-7760-4f6a-814f-9e8180d7b46a" providerId="ADAL" clId="{E89D2AD1-302D-41A4-8808-183AC45DC5AA}" dt="2021-11-20T12:27:17.424" v="199" actId="6549"/>
          <ac:spMkLst>
            <pc:docMk/>
            <pc:sldMk cId="4132212741" sldId="275"/>
            <ac:spMk id="25" creationId="{00000000-0000-0000-0000-000000000000}"/>
          </ac:spMkLst>
        </pc:spChg>
        <pc:spChg chg="mod">
          <ac:chgData name="Thomas Noordeloos" userId="df9f46e9-7760-4f6a-814f-9e8180d7b46a" providerId="ADAL" clId="{E89D2AD1-302D-41A4-8808-183AC45DC5AA}" dt="2021-11-20T12:27:40.757" v="211" actId="20577"/>
          <ac:spMkLst>
            <pc:docMk/>
            <pc:sldMk cId="4132212741" sldId="275"/>
            <ac:spMk id="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91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strategyzer.com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businessmodelgeneratio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uurzaamstebedrijfvannederland.nl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wShFsSFb-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lKP-BaC0j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vimeo.com/3711922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rgbClr val="4A66AC"/>
                </a:solidFill>
                <a:latin typeface="Century Gothic"/>
              </a:rPr>
              <a:t>Business Model Canvas</a:t>
            </a: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032813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De 11 bouwstenen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Ecologische en sociale impact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13272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278DC1-4089-4F1C-A897-330D2FE786BD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DEF1DA1-6DFC-44B9-ABF3-0047438EF8DD}"/>
              </a:ext>
            </a:extLst>
          </p:cNvPr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Customer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Relationships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relaties moeten we met elk van onze klanten aangaan?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Hebben we persoonlijk contact?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Maken we gebruik van accountmanagers?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Kiezen we voor selfservice?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Laten we de klant meebeslissen in het productie proces (cocreatie)?</a:t>
            </a:r>
          </a:p>
        </p:txBody>
      </p:sp>
      <p:pic>
        <p:nvPicPr>
          <p:cNvPr id="7" name="Picture 2" descr="http://1.bp.blogspot.com/-5EnlNxB-q9c/T5EsPzWPjuI/AAAAAAAAADE/BQBEyOdYBr4/s1600/customer_relationships.png">
            <a:extLst>
              <a:ext uri="{FF2B5EF4-FFF2-40B4-BE49-F238E27FC236}">
                <a16:creationId xmlns:a16="http://schemas.microsoft.com/office/drawing/2014/main" id="{C3A2C66F-9A0B-4102-B6A4-2268A0A3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286500" cy="3438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72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523F61-BB55-4217-98C9-A1DE850B406C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8E0880-8276-4073-926E-6176D0C48567}"/>
              </a:ext>
            </a:extLst>
          </p:cNvPr>
          <p:cNvSpPr txBox="1"/>
          <p:nvPr/>
        </p:nvSpPr>
        <p:spPr>
          <a:xfrm>
            <a:off x="549796" y="1634319"/>
            <a:ext cx="3744416" cy="3323987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Revenue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stream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zullen geld gaan verdienen?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 verdienmodel gaan we toepassen en hoeveel is de consument bereid te betalen?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Hoeveel klanten hebben we nodig?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C2D5E1-AD78-4347-9A12-6D65B298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4" y="1772816"/>
            <a:ext cx="5725176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9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E1DD-FB4B-41B7-964A-B56C57B70A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4A21DB-B96D-4F8B-B975-B3BF2B488A16}"/>
              </a:ext>
            </a:extLst>
          </p:cNvPr>
          <p:cNvSpPr txBox="1"/>
          <p:nvPr/>
        </p:nvSpPr>
        <p:spPr>
          <a:xfrm>
            <a:off x="549796" y="1772821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Resources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middelen heb je nodig om te zorgen dat het businessmodel werkt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Fysiek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: productiefaciliteiten, gebouwen, voertuigen, machines,etc.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Intellectueel: 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merken, patenten</a:t>
            </a:r>
            <a:endParaRPr kumimoji="0" lang="nl-NL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Human</a:t>
            </a: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18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Recources</a:t>
            </a: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: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personeel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Financieel:  </a:t>
            </a:r>
            <a:r>
              <a: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financielen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middelen.</a:t>
            </a:r>
            <a:endParaRPr kumimoji="0" lang="nl-NL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pic>
        <p:nvPicPr>
          <p:cNvPr id="4" name="Picture 2" descr="http://1.bp.blogspot.com/-8jrk9DUXUDo/T5EsOQ6PYUI/AAAAAAAAAC0/MJ95-cBU2vE/s1600/Key_Resources.png">
            <a:extLst>
              <a:ext uri="{FF2B5EF4-FFF2-40B4-BE49-F238E27FC236}">
                <a16:creationId xmlns:a16="http://schemas.microsoft.com/office/drawing/2014/main" id="{F839791A-39EF-4C16-931B-32AABB2E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8" y="1772816"/>
            <a:ext cx="62293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0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11B8-7053-424D-B303-D634FD9E97FB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6E34A5-6B9B-4715-904F-BAE5238523E7}"/>
              </a:ext>
            </a:extLst>
          </p:cNvPr>
          <p:cNvSpPr txBox="1"/>
          <p:nvPr/>
        </p:nvSpPr>
        <p:spPr>
          <a:xfrm>
            <a:off x="549796" y="1772816"/>
            <a:ext cx="3744416" cy="3600986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Activities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Dit zijn de belangrijkste dingen die je onderneming moet doen om te zorgen dat het businessmodel werkt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Productie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Probleemoplossing/dienst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Platform/netwerk</a:t>
            </a:r>
          </a:p>
        </p:txBody>
      </p:sp>
      <p:pic>
        <p:nvPicPr>
          <p:cNvPr id="4" name="Picture 2" descr="http://3.bp.blogspot.com/-jdXM77QZDi4/T5EsMpopGqI/AAAAAAAAACg/IYOdf3FdnXc/s1600/Key_Activitites.png">
            <a:extLst>
              <a:ext uri="{FF2B5EF4-FFF2-40B4-BE49-F238E27FC236}">
                <a16:creationId xmlns:a16="http://schemas.microsoft.com/office/drawing/2014/main" id="{3EBFA484-D91D-4D1F-AA0F-4AA4C1D5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8" y="1772816"/>
            <a:ext cx="619125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66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11B8-7053-424D-B303-D634FD9E97FB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382B6CD-28C9-46F0-90CE-FB6318A26D8A}"/>
              </a:ext>
            </a:extLst>
          </p:cNvPr>
          <p:cNvSpPr txBox="1"/>
          <p:nvPr/>
        </p:nvSpPr>
        <p:spPr>
          <a:xfrm>
            <a:off x="553610" y="1773276"/>
            <a:ext cx="3744416" cy="4278094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</a:rPr>
              <a:t>Key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</a:rPr>
              <a:t> Partners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Dit beschrijft het netwerk van leveranciers en partners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Redenen voor het creëren van partnerschappen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Optimalisering en schaalvoordelen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Beperken van risico en onzekerheid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Verkrijgen van bepaalde resources en activiteiten</a:t>
            </a:r>
          </a:p>
        </p:txBody>
      </p:sp>
      <p:pic>
        <p:nvPicPr>
          <p:cNvPr id="8" name="Picture 2" descr="http://4.bp.blogspot.com/-luVXS_wkt80/T5EsNSjtZTI/AAAAAAAAACs/38tAKpt30_M/s1600/Key_Partnerships.png">
            <a:extLst>
              <a:ext uri="{FF2B5EF4-FFF2-40B4-BE49-F238E27FC236}">
                <a16:creationId xmlns:a16="http://schemas.microsoft.com/office/drawing/2014/main" id="{B32EF105-9874-4B5F-A51C-D7C5E6BA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1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2E12-01A6-4D57-8941-70C221F03F75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3" name="Picture 2" descr="http://youngentrepeneurial.files.wordpress.com/2013/02/coststructure.jpg">
            <a:extLst>
              <a:ext uri="{FF2B5EF4-FFF2-40B4-BE49-F238E27FC236}">
                <a16:creationId xmlns:a16="http://schemas.microsoft.com/office/drawing/2014/main" id="{27F915A6-756C-408E-9187-7C7CF7BF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193913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01D1C64-CA75-4821-815E-1C324BCCA613}"/>
              </a:ext>
            </a:extLst>
          </p:cNvPr>
          <p:cNvSpPr txBox="1"/>
          <p:nvPr/>
        </p:nvSpPr>
        <p:spPr>
          <a:xfrm>
            <a:off x="564604" y="1828800"/>
            <a:ext cx="3744416" cy="3293209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Cost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Structure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Dit beschrijft alle kosten die worden gemaakt om een businessmodel te laten werken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zijn de belangrijkste kosten?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Resources zijn het duurst?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kernactiviteiten zijn het duurst?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voor soort kosten maken we?</a:t>
            </a: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6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6406D0-CFF1-40FF-9F82-0518BFCFD8F0}"/>
              </a:ext>
            </a:extLst>
          </p:cNvPr>
          <p:cNvSpPr txBox="1">
            <a:spLocks/>
          </p:cNvSpPr>
          <p:nvPr/>
        </p:nvSpPr>
        <p:spPr bwMode="auto">
          <a:xfrm>
            <a:off x="1178671" y="332950"/>
            <a:ext cx="9392052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Sustainable</a:t>
            </a:r>
            <a:r>
              <a:rPr lang="nl-NL" dirty="0">
                <a:solidFill>
                  <a:srgbClr val="4A66AC"/>
                </a:solidFill>
                <a:latin typeface="Century Gothic"/>
              </a:rPr>
              <a:t>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Business Model Canvas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8F3E88-3FEB-E877-C45E-62EB701C8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10705" r="4622" b="6699"/>
          <a:stretch/>
        </p:blipFill>
        <p:spPr>
          <a:xfrm>
            <a:off x="1178671" y="950881"/>
            <a:ext cx="8426462" cy="57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09544" y="232920"/>
            <a:ext cx="789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2223 MON LA4 Business Model Canvas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4943772" cy="13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Leerdoel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verschillende bouwstenen van het BMC benoemen.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Elke bouwsteen invullen in samenhang met jouw onderneming.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ontwikkeling van je BMC monitoren en daarop reflecteren.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je BMC je bedrijf pitchen. 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09544" y="2367909"/>
            <a:ext cx="494377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Product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Een verslag met daarin een volledig ingevuld BMC zoals de bouwstenen in de reader beschreven zijn.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09544" y="3216402"/>
            <a:ext cx="4943772" cy="31085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  <a:tab pos="1163638" algn="l"/>
              </a:tabLst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Stappen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			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Vul voor je onderneming de 1ste versie in van het BMC. Dit doe je op basis van je eerste verwachtingen. Gebruik hiervoor het </a:t>
            </a:r>
            <a:r>
              <a:rPr kumimoji="0" lang="nl-NL" sz="13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Sustainable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</a:t>
            </a:r>
            <a:r>
              <a:rPr kumimoji="0" lang="nl-NL" sz="1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Business Model Canvas format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Zorg voor een duidelijke en realistische samenhang tussen de bouwstenen.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de lessen ga je iedere bouwsteen uitlichten en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verbeteren/versterken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Wees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kritisch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op de veranderingen die je aanbrengt; wat heeft een verandering in een bouwsteen voor gevolg op de andere bouwstenen?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je BMC ga je aan de slag met de uitvoering van jullie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prototype/ try-out.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prototype/ try-out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dient voor de Dragons’ Den uitgevoerd te zijn.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274057" y="4102082"/>
            <a:ext cx="4322575" cy="109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Bronnen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Reader BMC (op Wikiwijs)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E-Campus </a:t>
            </a:r>
            <a:r>
              <a:rPr kumimoji="0" lang="nl-NL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Qredits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 (login.e-campus.nl)</a:t>
            </a:r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6" charset="-128"/>
              <a:cs typeface="+mn-cs"/>
              <a:hlinkClick r:id="rId2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  <a:hlinkClick r:id="rId3"/>
              </a:rPr>
              <a:t>https://www.strategyzer.com/</a:t>
            </a:r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6" charset="-128"/>
              <a:cs typeface="+mn-cs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274057" y="3203469"/>
            <a:ext cx="432257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Bijeenkomsten &amp; Tijd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IBS lessen over BMC en de Nieuwe economie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274057" y="925670"/>
            <a:ext cx="4322576" cy="2108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Samenwerking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pitchFamily="36" charset="0"/>
                <a:ea typeface="+mn-ea"/>
                <a:cs typeface="ＭＳ Ｐゴシック" pitchFamily="36" charset="-128"/>
              </a:rPr>
              <a:t>		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product maak je met je groep.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Lever je product in via Teams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wordt een groepje feedback </a:t>
            </a:r>
            <a:r>
              <a:rPr kumimoji="0" lang="nl-NL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friends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geplaatst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Geef feedback op de producten van anderen en ontvang feedback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Beschrijf in je reflectieverslag hoe je het feedback geven ervaren hebt.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Deadline: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16 januari 2023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 feedback friends: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20 januari 2023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4"/>
          <a:srcRect l="21805" r="10840"/>
          <a:stretch/>
        </p:blipFill>
        <p:spPr>
          <a:xfrm>
            <a:off x="746955" y="899590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77" y="2390443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90" y="3248352"/>
            <a:ext cx="309679" cy="484146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758" y="925670"/>
            <a:ext cx="426500" cy="290796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447" y="4102082"/>
            <a:ext cx="385811" cy="374943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9"/>
          <a:srcRect l="17050" t="33024" r="61669" b="30375"/>
          <a:stretch/>
        </p:blipFill>
        <p:spPr>
          <a:xfrm>
            <a:off x="6655552" y="3203469"/>
            <a:ext cx="385811" cy="3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0A214-FC4A-4B52-BEC3-FB941840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>
                <a:solidFill>
                  <a:srgbClr val="4A66AC"/>
                </a:solidFill>
                <a:latin typeface="Century Gothic"/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57D9C-4C04-41F0-8A54-8755D4B6A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66820" cy="4351338"/>
          </a:xfrm>
        </p:spPr>
        <p:txBody>
          <a:bodyPr/>
          <a:lstStyle/>
          <a:p>
            <a:r>
              <a:rPr lang="nl-NL" dirty="0"/>
              <a:t>Teken op een A3 vel het </a:t>
            </a:r>
            <a:r>
              <a:rPr lang="nl-NL" b="1" dirty="0" err="1">
                <a:solidFill>
                  <a:srgbClr val="00B050"/>
                </a:solidFill>
              </a:rPr>
              <a:t>Sustainable</a:t>
            </a:r>
            <a:r>
              <a:rPr lang="nl-NL" dirty="0"/>
              <a:t> </a:t>
            </a:r>
            <a:r>
              <a:rPr lang="nl-NL" b="1" dirty="0">
                <a:solidFill>
                  <a:srgbClr val="0070C0"/>
                </a:solidFill>
              </a:rPr>
              <a:t>Business Model Canvas</a:t>
            </a:r>
          </a:p>
          <a:p>
            <a:r>
              <a:rPr lang="nl-NL" dirty="0"/>
              <a:t>Kies een bedrijf uit de lijst van Duurzaamste bedrijf van Nederland (</a:t>
            </a:r>
            <a:r>
              <a:rPr lang="nl-NL" sz="2800" dirty="0">
                <a:hlinkClick r:id="rId2"/>
              </a:rPr>
              <a:t>https://duurzaamstebedrijfvannederland.nl/</a:t>
            </a:r>
            <a:r>
              <a:rPr lang="nl-NL" dirty="0"/>
              <a:t>)</a:t>
            </a:r>
          </a:p>
          <a:p>
            <a:r>
              <a:rPr lang="nl-NL" dirty="0"/>
              <a:t>Werk de 11 bouwstenen uit voor het gekozen bedrijf a.d.h.v.:</a:t>
            </a:r>
          </a:p>
          <a:p>
            <a:pPr lvl="1"/>
            <a:r>
              <a:rPr lang="nl-NL" dirty="0"/>
              <a:t>Interne bronnen (van het bedrijf zelf)</a:t>
            </a:r>
          </a:p>
          <a:p>
            <a:pPr lvl="1"/>
            <a:r>
              <a:rPr lang="nl-NL" dirty="0"/>
              <a:t>Externe bronnen</a:t>
            </a:r>
          </a:p>
          <a:p>
            <a:pPr lvl="1"/>
            <a:r>
              <a:rPr lang="nl-NL" dirty="0"/>
              <a:t>Eigen interpretatie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43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FDF10-1EE5-4ED2-9BB4-31419438021E}"/>
              </a:ext>
            </a:extLst>
          </p:cNvPr>
          <p:cNvSpPr txBox="1">
            <a:spLocks/>
          </p:cNvSpPr>
          <p:nvPr/>
        </p:nvSpPr>
        <p:spPr>
          <a:xfrm>
            <a:off x="1065212" y="1828800"/>
            <a:ext cx="1025992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Kennis maken met het Business Model Canvas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Kritisch en innovatief naar je onderneming kijken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betekenis de 11 bouwstenen van het Business Model begrijpen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Verbanden leggen tussen de 11 bouwstenen van het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ontwikkeling van je Business Model vastleggen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Ondernemen! 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73AF35-84DC-4378-96DB-D39581EEF6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Doelstellingen</a:t>
            </a:r>
          </a:p>
        </p:txBody>
      </p:sp>
    </p:spTree>
    <p:extLst>
      <p:ext uri="{BB962C8B-B14F-4D97-AF65-F5344CB8AC3E}">
        <p14:creationId xmlns:p14="http://schemas.microsoft.com/office/powerpoint/2010/main" val="40538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6406D0-CFF1-40FF-9F82-0518BFCFD8F0}"/>
              </a:ext>
            </a:extLst>
          </p:cNvPr>
          <p:cNvSpPr txBox="1">
            <a:spLocks/>
          </p:cNvSpPr>
          <p:nvPr/>
        </p:nvSpPr>
        <p:spPr bwMode="auto">
          <a:xfrm>
            <a:off x="1178671" y="332950"/>
            <a:ext cx="9392052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906418-ABC7-4625-B20F-EE5E40F1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1" y="1478774"/>
            <a:ext cx="8125544" cy="4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57F1A3-05F0-45A2-8D1D-B9DD7660C3E5}"/>
              </a:ext>
            </a:extLst>
          </p:cNvPr>
          <p:cNvSpPr txBox="1">
            <a:spLocks/>
          </p:cNvSpPr>
          <p:nvPr/>
        </p:nvSpPr>
        <p:spPr>
          <a:xfrm>
            <a:off x="1094094" y="1603420"/>
            <a:ext cx="6800518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Afl. 1 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 idee naar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055D5-CB96-4AFE-A29D-46F92E149A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7" name="wwShFsSFb-Y">
            <a:extLst>
              <a:ext uri="{FF2B5EF4-FFF2-40B4-BE49-F238E27FC236}">
                <a16:creationId xmlns:a16="http://schemas.microsoft.com/office/drawing/2014/main" id="{CF283F74-ED06-49EF-ADF6-6EED516438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9497" y="2199968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CEB6C-8B1F-4F40-8DD8-974B3997FA1D}"/>
              </a:ext>
            </a:extLst>
          </p:cNvPr>
          <p:cNvSpPr txBox="1">
            <a:spLocks/>
          </p:cNvSpPr>
          <p:nvPr/>
        </p:nvSpPr>
        <p:spPr>
          <a:xfrm>
            <a:off x="1094094" y="1603420"/>
            <a:ext cx="802465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Afl. 2 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Visualiseren van je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1E38BF-F99E-4025-9F9C-37D004F4CE09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7" name="wlKP-BaC0jA">
            <a:extLst>
              <a:ext uri="{FF2B5EF4-FFF2-40B4-BE49-F238E27FC236}">
                <a16:creationId xmlns:a16="http://schemas.microsoft.com/office/drawing/2014/main" id="{0AF7E415-BFD5-44F5-B1C3-62988A9081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8221" y="2183190"/>
            <a:ext cx="70407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919515-F6E0-430E-B817-C9BCA29B3938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8707A4B8-D2AE-46D9-BAD3-0356EB8B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491" y="2114025"/>
            <a:ext cx="5687017" cy="34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69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605A-A78B-48D6-A521-F0B456D3BF97}"/>
              </a:ext>
            </a:extLst>
          </p:cNvPr>
          <p:cNvSpPr txBox="1">
            <a:spLocks/>
          </p:cNvSpPr>
          <p:nvPr/>
        </p:nvSpPr>
        <p:spPr bwMode="auto">
          <a:xfrm>
            <a:off x="1137220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3" name="Picture 2" descr="http://3.bp.blogspot.com/-Nmt_3jAPk1I/T5EsI5sRhXI/AAAAAAAAACU/z2LoqaSvG7U/s1600/customer_segments.png">
            <a:extLst>
              <a:ext uri="{FF2B5EF4-FFF2-40B4-BE49-F238E27FC236}">
                <a16:creationId xmlns:a16="http://schemas.microsoft.com/office/drawing/2014/main" id="{ADDC2760-B20C-4A53-BC54-3DCA072A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65E63FE-6F25-4FB7-B847-AF6A65E36EB6}"/>
              </a:ext>
            </a:extLst>
          </p:cNvPr>
          <p:cNvSpPr txBox="1"/>
          <p:nvPr/>
        </p:nvSpPr>
        <p:spPr>
          <a:xfrm>
            <a:off x="621804" y="1772816"/>
            <a:ext cx="3744416" cy="4062651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Customer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Segments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Voor wie voegen we waarde toe?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Wie is de klant?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B2B of B2C?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Massa- of nichemarkt?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Gesegmenteerd of standaard?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7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BE31-1F90-4C42-80C6-4AE99D243C2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0C69E0-9A7D-4440-B9CF-ED16397A2B85}"/>
              </a:ext>
            </a:extLst>
          </p:cNvPr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Value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Propositions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toegevoegde waarde leveren we?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problemen helpen we op te lossen?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bieden we elk afnemerssegment?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afnemersbehoefte bevredigen wij?</a:t>
            </a:r>
          </a:p>
        </p:txBody>
      </p:sp>
      <p:pic>
        <p:nvPicPr>
          <p:cNvPr id="4" name="Picture 2" descr="http://4.bp.blogspot.com/-L8o9lnhHP1E/T5EsSImdHgI/AAAAAAAAADU/CEvhDv1YklA/s1600/value_propositions.png">
            <a:extLst>
              <a:ext uri="{FF2B5EF4-FFF2-40B4-BE49-F238E27FC236}">
                <a16:creationId xmlns:a16="http://schemas.microsoft.com/office/drawing/2014/main" id="{5A556C84-574B-4B66-B600-6CCC1216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353175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46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8EF2F5-264B-48BE-B5A5-B2BDCF2D1874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C38A63-D7EE-4BCD-9008-920C8D77669B}"/>
              </a:ext>
            </a:extLst>
          </p:cNvPr>
          <p:cNvSpPr txBox="1"/>
          <p:nvPr/>
        </p:nvSpPr>
        <p:spPr>
          <a:xfrm>
            <a:off x="549796" y="1772816"/>
            <a:ext cx="3744416" cy="3046988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Channels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bereiken we onze klant?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vorm van communicatie gebruiken we?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ziet ons distributie netwerk eruit?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verkoopkanalen gebruiken we?</a:t>
            </a:r>
          </a:p>
        </p:txBody>
      </p:sp>
      <p:pic>
        <p:nvPicPr>
          <p:cNvPr id="7" name="Picture 2" descr="http://4.bp.blogspot.com/-uID6WE3Inpo/T5EsPXEfRrI/AAAAAAAAAC4/XoJuY6iVnEg/s1600/channels.png">
            <a:extLst>
              <a:ext uri="{FF2B5EF4-FFF2-40B4-BE49-F238E27FC236}">
                <a16:creationId xmlns:a16="http://schemas.microsoft.com/office/drawing/2014/main" id="{43D5405B-1439-4370-B155-4B8122B9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844824"/>
            <a:ext cx="6286500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494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99890D-19C3-4912-9486-C896FCDCF6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809</Words>
  <Application>Microsoft Office PowerPoint</Application>
  <PresentationFormat>Breedbeeld</PresentationFormat>
  <Paragraphs>162</Paragraphs>
  <Slides>18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Palatino Linotype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9</cp:revision>
  <dcterms:created xsi:type="dcterms:W3CDTF">2021-07-07T07:37:45Z</dcterms:created>
  <dcterms:modified xsi:type="dcterms:W3CDTF">2022-11-29T15:20:37Z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